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dictionnaire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2C628DF-3174-B096-220D-9140F3966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AVANT» ou « APRES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5225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cherche le mot « kaki » dans le dictionnaire. Je suis à la première page des L. Il faut que je cherche avant ou après pour trouver mon mot ?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DF8C819-7399-1BC7-D031-C855A5C18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82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AVANT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16A30FD-110A-6467-6B32-F1029544F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8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01354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œil – nez – bouche – oreille - cheveu</a:t>
            </a:r>
            <a:endParaRPr lang="fr-FR" sz="5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C3371DA-ED1D-14DB-C998-0D71AEF5A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158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bouche – cheveu– nez - œil – oreille</a:t>
            </a:r>
            <a:endParaRPr lang="fr-FR" sz="5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F98EA9-1EDA-FE2E-F3C8-F4166F325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médecin » est avant le mot « maison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E1AB51-FC77-2526-06C0-9E0144304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FAUX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FD37FF-AAD4-5741-664A-13C9E3B9E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chapeau » est avant le mot « citron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C75007A-E3BF-4A25-37A2-F3938CC38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55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VRAI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BEBE274-6E59-A66F-C6F6-AFC1CDC2C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3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brillant » est après le mot « bouton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0098D5C-FA98-7122-C1BA-1CBF1E6CF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VRAI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BA64ADE-F135-FE1E-6EE7-08E2B2E37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639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193</Words>
  <Application>Microsoft Office PowerPoint</Application>
  <PresentationFormat>Grand écran</PresentationFormat>
  <Paragraphs>59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Range dans l’ordre alphabétique : </vt:lpstr>
      <vt:lpstr>Correction</vt:lpstr>
      <vt:lpstr>Écris « Vrai » ou « Faux »</vt:lpstr>
      <vt:lpstr>Correction</vt:lpstr>
      <vt:lpstr>Écris « Vrai » ou « Faux »</vt:lpstr>
      <vt:lpstr>Correction</vt:lpstr>
      <vt:lpstr>Écris « Vrai » ou « Faux »</vt:lpstr>
      <vt:lpstr>Correction</vt:lpstr>
      <vt:lpstr>Écris « AVANT» ou « APRES »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2022-08-06T20:32:27Z</dcterms:modified>
</cp:coreProperties>
</file>